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6" r:id="rId9"/>
    <p:sldId id="267" r:id="rId10"/>
    <p:sldId id="265" r:id="rId11"/>
    <p:sldId id="270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156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Polydor" userId="386ce44cc098fae6" providerId="LiveId" clId="{E0A0015E-E716-4414-9F32-883DA0D44A90}"/>
    <pc:docChg chg="undo custSel modSld">
      <pc:chgData name="Peter Polydor" userId="386ce44cc098fae6" providerId="LiveId" clId="{E0A0015E-E716-4414-9F32-883DA0D44A90}" dt="2018-04-25T00:44:44.397" v="29" actId="14100"/>
      <pc:docMkLst>
        <pc:docMk/>
      </pc:docMkLst>
      <pc:sldChg chg="addSp modSp">
        <pc:chgData name="Peter Polydor" userId="386ce44cc098fae6" providerId="LiveId" clId="{E0A0015E-E716-4414-9F32-883DA0D44A90}" dt="2018-04-24T23:32:55.246" v="12" actId="931"/>
        <pc:sldMkLst>
          <pc:docMk/>
          <pc:sldMk cId="4220884170" sldId="257"/>
        </pc:sldMkLst>
        <pc:picChg chg="add mod">
          <ac:chgData name="Peter Polydor" userId="386ce44cc098fae6" providerId="LiveId" clId="{E0A0015E-E716-4414-9F32-883DA0D44A90}" dt="2018-04-24T23:32:55.246" v="12" actId="931"/>
          <ac:picMkLst>
            <pc:docMk/>
            <pc:sldMk cId="4220884170" sldId="257"/>
            <ac:picMk id="3" creationId="{5730C71B-9C63-4C17-9700-F4A875EFAA9B}"/>
          </ac:picMkLst>
        </pc:picChg>
      </pc:sldChg>
      <pc:sldChg chg="addSp modSp">
        <pc:chgData name="Peter Polydor" userId="386ce44cc098fae6" providerId="LiveId" clId="{E0A0015E-E716-4414-9F32-883DA0D44A90}" dt="2018-04-24T23:29:49.272" v="11" actId="1076"/>
        <pc:sldMkLst>
          <pc:docMk/>
          <pc:sldMk cId="3266476572" sldId="258"/>
        </pc:sldMkLst>
        <pc:picChg chg="mod">
          <ac:chgData name="Peter Polydor" userId="386ce44cc098fae6" providerId="LiveId" clId="{E0A0015E-E716-4414-9F32-883DA0D44A90}" dt="2018-04-24T23:28:58.155" v="2" actId="1076"/>
          <ac:picMkLst>
            <pc:docMk/>
            <pc:sldMk cId="3266476572" sldId="258"/>
            <ac:picMk id="4" creationId="{32DC19C6-CF0A-49E3-8FD0-5D1D4699D0E8}"/>
          </ac:picMkLst>
        </pc:picChg>
        <pc:picChg chg="mod">
          <ac:chgData name="Peter Polydor" userId="386ce44cc098fae6" providerId="LiveId" clId="{E0A0015E-E716-4414-9F32-883DA0D44A90}" dt="2018-04-24T23:28:51.154" v="0" actId="1076"/>
          <ac:picMkLst>
            <pc:docMk/>
            <pc:sldMk cId="3266476572" sldId="258"/>
            <ac:picMk id="7" creationId="{BBC7F80B-C7E0-404A-A8B3-60C2AB9D84BB}"/>
          </ac:picMkLst>
        </pc:picChg>
        <pc:picChg chg="mod">
          <ac:chgData name="Peter Polydor" userId="386ce44cc098fae6" providerId="LiveId" clId="{E0A0015E-E716-4414-9F32-883DA0D44A90}" dt="2018-04-24T23:28:53.873" v="1" actId="1076"/>
          <ac:picMkLst>
            <pc:docMk/>
            <pc:sldMk cId="3266476572" sldId="258"/>
            <ac:picMk id="8" creationId="{8CEE401F-9F2F-491E-B898-0AAD69EC666F}"/>
          </ac:picMkLst>
        </pc:picChg>
        <pc:picChg chg="mod">
          <ac:chgData name="Peter Polydor" userId="386ce44cc098fae6" providerId="LiveId" clId="{E0A0015E-E716-4414-9F32-883DA0D44A90}" dt="2018-04-24T23:29:04.437" v="3" actId="1076"/>
          <ac:picMkLst>
            <pc:docMk/>
            <pc:sldMk cId="3266476572" sldId="258"/>
            <ac:picMk id="9" creationId="{B6A3DEC1-3367-4D46-8055-E09A14D6BB86}"/>
          </ac:picMkLst>
        </pc:picChg>
        <pc:picChg chg="add mod">
          <ac:chgData name="Peter Polydor" userId="386ce44cc098fae6" providerId="LiveId" clId="{E0A0015E-E716-4414-9F32-883DA0D44A90}" dt="2018-04-24T23:29:49.272" v="11" actId="1076"/>
          <ac:picMkLst>
            <pc:docMk/>
            <pc:sldMk cId="3266476572" sldId="258"/>
            <ac:picMk id="10" creationId="{609A9DD7-EEA3-449B-B5AF-3CAC0E0C329E}"/>
          </ac:picMkLst>
        </pc:picChg>
      </pc:sldChg>
      <pc:sldChg chg="addSp delSp modSp">
        <pc:chgData name="Peter Polydor" userId="386ce44cc098fae6" providerId="LiveId" clId="{E0A0015E-E716-4414-9F32-883DA0D44A90}" dt="2018-04-25T00:44:44.397" v="29" actId="14100"/>
        <pc:sldMkLst>
          <pc:docMk/>
          <pc:sldMk cId="3071885453" sldId="269"/>
        </pc:sldMkLst>
        <pc:picChg chg="add del mod">
          <ac:chgData name="Peter Polydor" userId="386ce44cc098fae6" providerId="LiveId" clId="{E0A0015E-E716-4414-9F32-883DA0D44A90}" dt="2018-04-25T00:43:55.134" v="24"/>
          <ac:picMkLst>
            <pc:docMk/>
            <pc:sldMk cId="3071885453" sldId="269"/>
            <ac:picMk id="2" creationId="{438D1C27-02A8-466B-8CF3-40E4138939C7}"/>
          </ac:picMkLst>
        </pc:picChg>
        <pc:picChg chg="add mod">
          <ac:chgData name="Peter Polydor" userId="386ce44cc098fae6" providerId="LiveId" clId="{E0A0015E-E716-4414-9F32-883DA0D44A90}" dt="2018-04-25T00:44:44.397" v="29" actId="14100"/>
          <ac:picMkLst>
            <pc:docMk/>
            <pc:sldMk cId="3071885453" sldId="269"/>
            <ac:picMk id="3" creationId="{BC48D891-3595-4EE4-A72C-3290A6602FD4}"/>
          </ac:picMkLst>
        </pc:picChg>
        <pc:picChg chg="add del mod">
          <ac:chgData name="Peter Polydor" userId="386ce44cc098fae6" providerId="LiveId" clId="{E0A0015E-E716-4414-9F32-883DA0D44A90}" dt="2018-04-25T00:43:58.210" v="25" actId="478"/>
          <ac:picMkLst>
            <pc:docMk/>
            <pc:sldMk cId="3071885453" sldId="269"/>
            <ac:picMk id="7" creationId="{3A230EDA-1E64-44E1-8FB1-4FF51702A872}"/>
          </ac:picMkLst>
        </pc:picChg>
        <pc:picChg chg="mod">
          <ac:chgData name="Peter Polydor" userId="386ce44cc098fae6" providerId="LiveId" clId="{E0A0015E-E716-4414-9F32-883DA0D44A90}" dt="2018-04-25T00:42:10.835" v="18" actId="1076"/>
          <ac:picMkLst>
            <pc:docMk/>
            <pc:sldMk cId="3071885453" sldId="269"/>
            <ac:picMk id="10" creationId="{CC976AE4-D187-4E6F-8CC1-3121DE97F61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95836-1115-43DF-959F-75FF2A227F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80357E-881D-4F3D-927F-4A82606950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45295-767F-49C5-A465-BE0A4E074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A717-2FBD-4BF9-BC46-A039E96057FD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B012E-1619-427C-9019-768DCC60A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93826-6EE1-4009-BF0B-91DEC3058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0294-A24E-4C46-B0A6-A1B1CF813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11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CB187-B80C-4FAC-8C55-31311D825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95EC8A-A6F1-4F32-95A4-CA30C287A1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AD6DA-3B00-4B64-91F0-6EF82AAE6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A717-2FBD-4BF9-BC46-A039E96057FD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C49B1-B5FA-421D-9D06-EC278F007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D52B1-729E-4355-B7C4-988D7BDCB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0294-A24E-4C46-B0A6-A1B1CF813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233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4AAE9D-63A3-44D4-B1FA-C1B72BC64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BCD6BE-13CB-4F54-BD4A-C5A6C64E55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5E4E3-AB13-4532-A29E-0B9614D6E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A717-2FBD-4BF9-BC46-A039E96057FD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B616A-B938-46B7-A92D-5C36B7DDB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A4DC8-773F-4E2F-BEB0-5AA8608ED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0294-A24E-4C46-B0A6-A1B1CF813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78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80AF-2AFB-42F5-96ED-62DA253A8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80955-0A2A-409C-9440-87AE7DC3B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DB986-3488-40B3-87B0-EDDD163F8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A717-2FBD-4BF9-BC46-A039E96057FD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5F697-5A4F-4A08-BD8B-F41176288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E1651-993B-47CC-B235-83CBA21B2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0294-A24E-4C46-B0A6-A1B1CF813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50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711CD-D789-4303-B655-A39912375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4AB8D6-1A4E-4910-B2FC-A4189EACE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E48F5-2BFE-4946-B96C-36F3D1E61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A717-2FBD-4BF9-BC46-A039E96057FD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D3788-5640-49CE-BC9E-C09842A84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34F3C-0BB5-4535-9388-8D5E54F59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0294-A24E-4C46-B0A6-A1B1CF813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693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899C4-42C5-4531-BDC3-A36E317B7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32CA6-3E6D-4962-B09C-1FFDBD594E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04154F-3BAB-44B3-A5CA-5DD99199D4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9CA3A4-391C-4592-9A48-6005939BB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A717-2FBD-4BF9-BC46-A039E96057FD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CF420A-B2C5-47CF-9301-7D6402EA2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C8F6BD-7BB9-4F43-A896-F5EC9968D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0294-A24E-4C46-B0A6-A1B1CF813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5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E3ED6-D582-4513-89BE-28FB54606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40FA2E-A2B0-483B-8DE0-D23DE41AD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319BC5-A8F0-4D8C-8C82-05885E4615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054F8E-321D-47E8-85E1-5BA0872D25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8B492B-11DE-4FC3-B80F-659497A4B4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CBA90C-E0A6-42F6-9534-7E11F7B7C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A717-2FBD-4BF9-BC46-A039E96057FD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F27FCF-C9D0-4521-ABD3-7549C12FA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B88F9C-D1E4-4481-ABAB-C95521644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0294-A24E-4C46-B0A6-A1B1CF813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172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A860D-3AB5-472A-913E-E37649F9D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73C033-A374-43B9-A064-099BDD2B2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A717-2FBD-4BF9-BC46-A039E96057FD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0CFB9C-FCC0-4928-9E34-8DA746E49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71265-E924-42A1-BAB6-BA89F1B07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0294-A24E-4C46-B0A6-A1B1CF813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25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5BD9FE-74D7-4476-B509-D9B19B5D3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A717-2FBD-4BF9-BC46-A039E96057FD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F836EA-3A83-4DB5-92BC-4F10A9B19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B8BFC3-A610-4886-9A50-CD743240B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0294-A24E-4C46-B0A6-A1B1CF813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27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4304D-8450-43C1-A544-01D2FD13C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8AE54-5605-4618-9E9F-E533E220E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0CCA37-58DB-4DAF-8044-681A28F677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8F7EF8-9A4B-43F5-8F52-55B9B6824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A717-2FBD-4BF9-BC46-A039E96057FD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C24B59-D074-482A-9B91-40BC8E6BC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2F51FF-F43F-46E7-A355-78A0B6D17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0294-A24E-4C46-B0A6-A1B1CF813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78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B613D-F964-4B46-88B0-81E39F3D7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8EF79E-3459-4B89-AEBC-1A82C43BB4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A4C510-99E7-4020-8E32-5309425CD3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FB872C-E9AF-44B2-8F7B-E19818268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A717-2FBD-4BF9-BC46-A039E96057FD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88E484-E5F2-4B28-BC6B-3B750C518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0EEFC-F432-4000-8A1A-85E6B9E3A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0294-A24E-4C46-B0A6-A1B1CF813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743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1B4F5E-6227-4F42-9DF1-FFC0EFDFF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17D9C-F0CE-45E4-85C4-86392DA50D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00545B-EC18-4618-8656-BA5A6BFF01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EA717-2FBD-4BF9-BC46-A039E96057FD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C76D4-C2F3-4F7C-BB2E-AD98BEE8C5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67E82-4CDA-4505-945F-8D05B7F416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30294-A24E-4C46-B0A6-A1B1CF813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68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3EvtSFHzJM" TargetMode="Externa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AE44ED-283C-4D0A-A87A-0608C9B172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765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08E6DE-D391-4703-ACFC-30CFBD9A5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441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1593D2B-F52C-40C2-A6DB-56A5C4CFF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Online Media 10">
            <a:hlinkClick r:id="" action="ppaction://media"/>
            <a:extLst>
              <a:ext uri="{FF2B5EF4-FFF2-40B4-BE49-F238E27FC236}">
                <a16:creationId xmlns:a16="http://schemas.microsoft.com/office/drawing/2014/main" id="{DF76C8BB-3BD0-44A2-9F83-CE5BC8A65B1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-6724"/>
            <a:ext cx="12203954" cy="686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21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AE44ED-283C-4D0A-A87A-0608C9B172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23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284289-9013-4C9E-9755-5FA25FF5A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30C71B-9C63-4C17-9700-F4A875EFAA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84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1D84BA-5620-4155-824D-E58BC835A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DC19C6-CF0A-49E3-8FD0-5D1D4699D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92" y="4183406"/>
            <a:ext cx="2028093" cy="11408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748B4B-07EF-4819-9AF4-ACB0C28286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87" y="2360862"/>
            <a:ext cx="2846226" cy="15247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57327D-E56A-4D69-BDE2-B56A907AAC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255" y="2787101"/>
            <a:ext cx="2275490" cy="610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C7F80B-C7E0-404A-A8B3-60C2AB9D84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82" y="4220688"/>
            <a:ext cx="1895544" cy="10662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EE401F-9F2F-491E-B898-0AAD69EC66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198" y="4250929"/>
            <a:ext cx="1788015" cy="10057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A3DEC1-3367-4D46-8055-E09A14D6BB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233" y="4040835"/>
            <a:ext cx="2535009" cy="14259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A9DD7-EEA3-449B-B5AF-3CAC0E0C32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502" y="4441222"/>
            <a:ext cx="1205520" cy="47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476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F2E4CA-B39F-40A7-90CE-4CE7697D1E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8C2070-F25D-4FB5-BA3C-83A184F393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5763" y="2045334"/>
            <a:ext cx="5609666" cy="16478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8E00EC-488B-42BE-945F-F90EADBFB8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869"/>
          <a:stretch/>
        </p:blipFill>
        <p:spPr>
          <a:xfrm>
            <a:off x="7758262" y="2045334"/>
            <a:ext cx="2773615" cy="17285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230EDA-1E64-44E1-8FB1-4FF51702A8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6650" y="3805017"/>
            <a:ext cx="5935227" cy="16854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976AE4-D187-4E6F-8CC1-3121DE97F6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9857"/>
          <a:stretch/>
        </p:blipFill>
        <p:spPr>
          <a:xfrm>
            <a:off x="1723423" y="3815083"/>
            <a:ext cx="2802736" cy="16417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48D891-3595-4EE4-A72C-3290A6602F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7718" y="3805017"/>
            <a:ext cx="1171380" cy="168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85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A1764A-B452-4D08-857A-1074CF2F9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902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915862-EACD-4A82-A888-6143422406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18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31E4D5-FE89-4A8B-BD0E-7E8B43799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2944CB-30F6-4F18-8902-97351C34FC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95" y="1710969"/>
            <a:ext cx="10783809" cy="315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322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31E4D5-FE89-4A8B-BD0E-7E8B43799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114382-2C8B-4A60-A835-EEDD51A05C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852" y="1505960"/>
            <a:ext cx="8784296" cy="367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67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31E4D5-FE89-4A8B-BD0E-7E8B43799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9B2B0A-D73F-4DB5-9860-1DC4651107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070" y="942661"/>
            <a:ext cx="9941859" cy="431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860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0</Words>
  <Application>Microsoft Office PowerPoint</Application>
  <PresentationFormat>Widescreen</PresentationFormat>
  <Paragraphs>0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Polydor</dc:creator>
  <cp:lastModifiedBy>Peter Polydor</cp:lastModifiedBy>
  <cp:revision>4</cp:revision>
  <dcterms:created xsi:type="dcterms:W3CDTF">2018-04-24T20:57:12Z</dcterms:created>
  <dcterms:modified xsi:type="dcterms:W3CDTF">2018-04-25T00:44:48Z</dcterms:modified>
</cp:coreProperties>
</file>